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7" r:id="rId2"/>
    <p:sldId id="256" r:id="rId3"/>
    <p:sldId id="299" r:id="rId4"/>
    <p:sldId id="295" r:id="rId5"/>
    <p:sldId id="274" r:id="rId6"/>
    <p:sldId id="300" r:id="rId7"/>
    <p:sldId id="301" r:id="rId8"/>
    <p:sldId id="302" r:id="rId9"/>
    <p:sldId id="304" r:id="rId10"/>
    <p:sldId id="30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153" d="100"/>
          <a:sy n="153" d="100"/>
        </p:scale>
        <p:origin x="207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339097/3d0cac60971a511280cbba229d9b6329c07731f7/#dst100025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61159"/>
            <a:ext cx="3744416" cy="1826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1031"/>
            <a:ext cx="1941196" cy="180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C4A81AF-FB35-410E-8617-03227C476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9592" y="3573016"/>
            <a:ext cx="7570788" cy="2921000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Использование ресурсов образовательных учреждений – партнеров сетевого взаимодействия в реализации учебных программ естественно-научного  направления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      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директор МБОУ СОШ № 2 г. Новочеркасска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                                                         О.С. Цветкова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684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015" y="1497693"/>
            <a:ext cx="7632848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392956"/>
            <a:ext cx="7128792" cy="92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5400" b="1" dirty="0">
                <a:solidFill>
                  <a:schemeClr val="tx2">
                    <a:lumMod val="75000"/>
                  </a:schemeClr>
                </a:solidFill>
                <a:ea typeface="Calibri" panose="020F0502020204030204" pitchFamily="34" charset="0"/>
              </a:rPr>
              <a:t>Спасибо за внимание!</a:t>
            </a:r>
            <a:endParaRPr lang="ru-RU" sz="5400" b="1" dirty="0">
              <a:solidFill>
                <a:schemeClr val="tx2">
                  <a:lumMod val="75000"/>
                </a:schemeClr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026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8D17931-9EA9-4F32-8424-00EADAFFAE98}"/>
              </a:ext>
            </a:extLst>
          </p:cNvPr>
          <p:cNvSpPr txBox="1"/>
          <p:nvPr/>
        </p:nvSpPr>
        <p:spPr>
          <a:xfrm>
            <a:off x="1043608" y="548680"/>
            <a:ext cx="7920880" cy="4658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Федеральный 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от 29.12.2012 N 273-ФЗ</a:t>
            </a:r>
          </a:p>
          <a:p>
            <a:pPr algn="ctr">
              <a:spcAft>
                <a:spcPts val="800"/>
              </a:spcAft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«Об образовании в Российской Федерации»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b="1" kern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Статья 15. Сетевая форма реализации образовательных программ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Сетевая форма реализации образовательных программ обеспечивает возможность освоения обучающимся образовательной программы и (или) отдельных учебных предметов, курсов, дисциплин (модулей), практики, иных компонентов, предусмотренных образовательными программами (в том числе различных вида, уровня и (или) направленности), с использованием ресурсов нескольких организаций, осуществляющих образовательную деятельность, включая иностранные, а также при необходимости с использованием ресурсов иных организаций...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011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72816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привлечение высококвалифицированных специалистов;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с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оздание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дополнительных условий по поддержке и развитию одаренных детей;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повышение качества образования и квалификации педагогических кадров школы;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и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спользование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материально-технической базы учреждений высшего и среднего профессионального образования;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организация предпрофильной подготовки будущих абитуриентов и др.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38A870-02B0-42B5-A6D8-24FD57D1BE2A}"/>
              </a:ext>
            </a:extLst>
          </p:cNvPr>
          <p:cNvSpPr txBox="1"/>
          <p:nvPr/>
        </p:nvSpPr>
        <p:spPr>
          <a:xfrm>
            <a:off x="467544" y="332656"/>
            <a:ext cx="79928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73E8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ПРЕИМУЩЕСТВА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73E8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СЕТЕВОГО 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26245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08DB0F0-2A5B-4548-8657-E935E1D21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4005064"/>
            <a:ext cx="6781800" cy="16002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г. Новочеркасск ул. Александровская 112-а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20 классов – 502 ученика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0FB54FF-D093-4CF5-8C43-A3B465700B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959400"/>
            <a:ext cx="6120679" cy="298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95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526" y="1484784"/>
            <a:ext cx="763284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Южно-Российский государственный политехнических университет (НПИ) им. М.И. Платова;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 учреждения высшего образования «Донской государственный аграрный университет»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Новочеркасский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инженерно-мелиоративный институт им. А.К.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Кортунова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(ФГБОУ ВО Донской ГАУ);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Ростовской области «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Новочеркасский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колледж промышленных технологий и управления»;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 Ростовской области «Донской строительный колледж» и др.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4526" y="620688"/>
            <a:ext cx="8234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ПАРТНЕРЫ  СЕТЕВОГО 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1909978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526" y="1484784"/>
            <a:ext cx="7632848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8963" y="116632"/>
            <a:ext cx="7407453" cy="1414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 № 1  к договору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 сетевой форме реализации образовательных программ 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 12  от  11.12.2024 г.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C7DAFED-15D4-4A87-A987-C1974093D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156070"/>
              </p:ext>
            </p:extLst>
          </p:nvPr>
        </p:nvGraphicFramePr>
        <p:xfrm>
          <a:off x="464803" y="1628800"/>
          <a:ext cx="8293938" cy="41764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05106">
                  <a:extLst>
                    <a:ext uri="{9D8B030D-6E8A-4147-A177-3AD203B41FA5}">
                      <a16:colId xmlns:a16="http://schemas.microsoft.com/office/drawing/2014/main" val="1585546647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53507641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50923846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279142757"/>
                    </a:ext>
                  </a:extLst>
                </a:gridCol>
              </a:tblGrid>
              <a:tr h="1188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Темы занятий (практических)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Форма проведения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Предполагаемые даты проведения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707600765"/>
                  </a:ext>
                </a:extLst>
              </a:tr>
              <a:tr h="1025679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Виды изображения земной поверхности. Планы местности. Условные знаки. Масштаб. Виды масштаба. Изображение на планах местности неровностей земной поверхности. Определение географических и прямоугольных координат объектов.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Практическая работа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2638836190"/>
                  </a:ext>
                </a:extLst>
              </a:tr>
              <a:tr h="1025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Земли как планеты. Литосферные плиты и их движение. Материки, океаны и части света. Сейсмические пояса Земли. Формирование современного рельефа Земли. Внешние и внутренние процессы </a:t>
                      </a:r>
                      <a:r>
                        <a:rPr lang="ru-RU" sz="1400" dirty="0" err="1">
                          <a:effectLst/>
                        </a:rPr>
                        <a:t>рельефообразования</a:t>
                      </a:r>
                      <a:r>
                        <a:rPr lang="ru-RU" sz="1400" dirty="0">
                          <a:effectLst/>
                        </a:rPr>
                        <a:t>. Полезные ископаемые.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Практическая работа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52435332"/>
                  </a:ext>
                </a:extLst>
              </a:tr>
              <a:tr h="468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Богатство растительного и животного мира России.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Практическая работа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389436483"/>
                  </a:ext>
                </a:extLst>
              </a:tr>
              <a:tr h="468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Образование почвы и ее генезис. Плодородие почв.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Практическая работа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109411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21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526" y="1484784"/>
            <a:ext cx="7632848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8963" y="116632"/>
            <a:ext cx="7407453" cy="2337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 № 1  к договору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 сетевой форме реализации образовательных программ 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 12  от  11.12.2024 г.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endParaRPr lang="ru-RU" sz="2000" i="1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 сетевой форме реализации образовательных программ 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 12  от  11.12.2024 г.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C7DAFED-15D4-4A87-A987-C1974093D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839539"/>
              </p:ext>
            </p:extLst>
          </p:nvPr>
        </p:nvGraphicFramePr>
        <p:xfrm>
          <a:off x="454526" y="1700808"/>
          <a:ext cx="8293938" cy="399294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05106">
                  <a:extLst>
                    <a:ext uri="{9D8B030D-6E8A-4147-A177-3AD203B41FA5}">
                      <a16:colId xmlns:a16="http://schemas.microsoft.com/office/drawing/2014/main" val="1585546647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53507641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150923846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279142757"/>
                    </a:ext>
                  </a:extLst>
                </a:gridCol>
              </a:tblGrid>
              <a:tr h="395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Класс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Темы занятий (практических)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Форма проведения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Предполагаемые даты проведения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707600765"/>
                  </a:ext>
                </a:extLst>
              </a:tr>
              <a:tr h="573889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8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История освоения и заселения территории современной России в XI—XVI вв. Расширение территории России в XVI—XIX вв. Русские первопроходцы. Изменения внешних границ России в ХХ в. Воссоединение Крыма с Россией.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Практическая 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Январь-Апрель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1981921680"/>
                  </a:ext>
                </a:extLst>
              </a:tr>
              <a:tr h="2178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Строение почвы. Морфологические признаки почв.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Практическая 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Январь-Апрель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2184663260"/>
                  </a:ext>
                </a:extLst>
              </a:tr>
              <a:tr h="8057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Литосфера — твёрдая оболочка Земли. Методы изучения земных глубин. Внутреннее строение Земли: ядро, мантия, земная кора. Строение земной коры: материковая и океаническая кора. Вещества земной коры: минералы и горные породы. Образование горных пород. Магматические, осадочные и метаморфические горные породы.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Практическая 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Январь-Апрель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390081604"/>
                  </a:ext>
                </a:extLst>
              </a:tr>
              <a:tr h="2178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Природные зоны России.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Практическая 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Январь-Апрель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1201584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839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526" y="1484784"/>
            <a:ext cx="7632848" cy="1128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5261" y="692696"/>
            <a:ext cx="6540830" cy="1298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Приложение  № 1  к договору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 сетевой форме реализации образовательных программ </a:t>
            </a:r>
          </a:p>
          <a:p>
            <a:pPr algn="r"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 12  от  11.12.2024 г.</a:t>
            </a:r>
            <a:endParaRPr lang="ru-RU" sz="2000" i="1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  <a:tabLst>
                <a:tab pos="180340" algn="l"/>
                <a:tab pos="4683125" algn="l"/>
                <a:tab pos="5267325" algn="l"/>
                <a:tab pos="6390005" algn="r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C7DAFED-15D4-4A87-A987-C1974093D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108827"/>
              </p:ext>
            </p:extLst>
          </p:nvPr>
        </p:nvGraphicFramePr>
        <p:xfrm>
          <a:off x="377047" y="2061950"/>
          <a:ext cx="8293938" cy="307855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05106">
                  <a:extLst>
                    <a:ext uri="{9D8B030D-6E8A-4147-A177-3AD203B41FA5}">
                      <a16:colId xmlns:a16="http://schemas.microsoft.com/office/drawing/2014/main" val="1585546647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535076415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150923846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279142757"/>
                    </a:ext>
                  </a:extLst>
                </a:gridCol>
              </a:tblGrid>
              <a:tr h="3953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Класс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Темы занятий (практических)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Форма проведения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Предполагаемые даты проведения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707600765"/>
                  </a:ext>
                </a:extLst>
              </a:tr>
              <a:tr h="342062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9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Современные методы изучения и определения планового положения объектов при помощи современных приборов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Практическая работа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Январь-Апрель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3635299478"/>
                  </a:ext>
                </a:extLst>
              </a:tr>
              <a:tr h="5738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Подземные воды (грунтовые, межпластовые, артезианские), их происхождение, условия залегания и использования. Условия образования межпластовых вод. Минеральные источники. Многолетняя мерзлота. Болота, их образование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Практическая работа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259815160"/>
                  </a:ext>
                </a:extLst>
              </a:tr>
              <a:tr h="226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Типы почв и их географическое распространение. Работа с почвенными профилями и картами.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Практическая работа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2729197608"/>
                  </a:ext>
                </a:extLst>
              </a:tr>
              <a:tr h="226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Особенности растительного и животного мира различных природно-хозяйственных зон России.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Практическая работа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Январь-Апрель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3207041327"/>
                  </a:ext>
                </a:extLst>
              </a:tr>
              <a:tr h="226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10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Профориентационные встречи « Мой путь в профессию»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Демонстрационная работа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9664" marR="29664" marT="0" marB="0"/>
                </a:tc>
                <a:extLst>
                  <a:ext uri="{0D108BD9-81ED-4DB2-BD59-A6C34878D82A}">
                    <a16:rowId xmlns:a16="http://schemas.microsoft.com/office/drawing/2014/main" val="3873226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586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44824"/>
            <a:ext cx="7632848" cy="3929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уроки, лекции;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рактические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лабораторные работы;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истанционные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занятия, в т.ч.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нлайн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проектная деятельность;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ндивидуальные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занятия и консультации в рамках программы «Одаренные дети»;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демонстрации опытов;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ндивидуальные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учебные планы и др.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6626" y="692696"/>
            <a:ext cx="706751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ПРЕДПОЛАГАЕМЫЕ ФОРМЫ РАБОТЫ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73E87">
                  <a:lumMod val="75000"/>
                </a:srgb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25373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643</TotalTime>
  <Words>731</Words>
  <Application>Microsoft Office PowerPoint</Application>
  <PresentationFormat>Экран (4:3)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Impact</vt:lpstr>
      <vt:lpstr>Times New Roman</vt:lpstr>
      <vt:lpstr>NewsPrint</vt:lpstr>
      <vt:lpstr> Использование ресурсов образовательных учреждений – партнеров сетевого взаимодействия в реализации учебных программ естественно-научного  направления           директор МБОУ СОШ № 2 г. Новочеркасска                                                           О.С. Цветкова</vt:lpstr>
      <vt:lpstr>Презентация PowerPoint</vt:lpstr>
      <vt:lpstr>Презентация PowerPoint</vt:lpstr>
      <vt:lpstr>г. Новочеркасск ул. Александровская 112-а 20 классов – 502 ученика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казачества</dc:title>
  <dc:creator>user</dc:creator>
  <cp:lastModifiedBy>Ольга Цветкова</cp:lastModifiedBy>
  <cp:revision>53</cp:revision>
  <dcterms:created xsi:type="dcterms:W3CDTF">2021-02-19T15:08:41Z</dcterms:created>
  <dcterms:modified xsi:type="dcterms:W3CDTF">2026-03-10T18:16:45Z</dcterms:modified>
</cp:coreProperties>
</file>